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2" r:id="rId4"/>
    <p:sldId id="260" r:id="rId5"/>
    <p:sldId id="261" r:id="rId6"/>
    <p:sldId id="264" r:id="rId7"/>
    <p:sldId id="257" r:id="rId8"/>
    <p:sldId id="265" r:id="rId9"/>
    <p:sldId id="258" r:id="rId10"/>
    <p:sldId id="266" r:id="rId11"/>
    <p:sldId id="267" r:id="rId12"/>
    <p:sldId id="268" r:id="rId13"/>
    <p:sldId id="269" r:id="rId14"/>
    <p:sldId id="270" r:id="rId15"/>
    <p:sldId id="271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292B"/>
    <a:srgbClr val="1171E7"/>
    <a:srgbClr val="5E1A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9DCAF9ED-07DC-4A11-8D7F-57B35C25682E}" styleName="Средний стиль 1 —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E171933-4619-4E11-9A3F-F7608DF75F80}" styleName="Средний стиль 1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45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94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C22B7E5-2A5A-450D-A8D7-BBDF02B4DA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30106" y="1046981"/>
            <a:ext cx="9047725" cy="1617561"/>
          </a:xfrm>
        </p:spPr>
        <p:txBody>
          <a:bodyPr anchor="b"/>
          <a:lstStyle>
            <a:lvl1pPr algn="ctr">
              <a:defRPr sz="6000" b="1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648165730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8E17B8-52B2-4136-9CB3-B0ED451FF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3EF0352-3BCD-46E2-AC83-A654AD55EE0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366CDE-BB0F-4F45-81D3-1BFB1F8634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9FADC05-7258-474C-9A14-7AD0BFB89A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BF4602F-A62B-4956-BBE2-31BE3AF63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8566858"/>
      </p:ext>
    </p:extLst>
  </p:cSld>
  <p:clrMapOvr>
    <a:masterClrMapping/>
  </p:clrMapOvr>
  <p:transition spd="slow">
    <p:wip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DEB05A81-688C-4A62-B575-1EB282D21DD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74539D8-FA06-455C-8709-7C23A91143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4A131F3-8638-4F0C-A48F-FF29041205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FA18733-AEAC-4220-9C60-C983B11618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F2511EF-C8D4-4F10-895C-022319276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9735973"/>
      </p:ext>
    </p:extLst>
  </p:cSld>
  <p:clrMapOvr>
    <a:masterClrMapping/>
  </p:clrMapOvr>
  <p:transition spd="slow">
    <p:wip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37EF72-6379-4C81-91B8-757C13744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781" y="365125"/>
            <a:ext cx="11228438" cy="1325563"/>
          </a:xfrm>
        </p:spPr>
        <p:txBody>
          <a:bodyPr/>
          <a:lstStyle>
            <a:lvl1pPr>
              <a:defRPr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87ACE0C-1369-4561-BFE0-CB5FE4CE78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1781" y="1825625"/>
            <a:ext cx="11228438" cy="3778762"/>
          </a:xfrm>
        </p:spPr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>
                <a:solidFill>
                  <a:schemeClr val="accent1">
                    <a:lumMod val="75000"/>
                  </a:schemeClr>
                </a:solidFill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00E82D4-0452-4CD9-B404-9D31FF056B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2158779-104A-4DE5-B15E-19BC8B496A5C}" type="datetimeFigureOut">
              <a:rPr lang="ru-RU" smtClean="0"/>
              <a:pPr/>
              <a:t>13.10.2024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7DEB468-0A2B-4E9D-A4FE-93732BA5AE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C466061-D47E-44C1-8EC6-968F9FBA89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FD491258-F301-4AB6-B684-2D1CE7C4147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8286039"/>
      </p:ext>
    </p:extLst>
  </p:cSld>
  <p:clrMapOvr>
    <a:masterClrMapping/>
  </p:clrMapOvr>
  <p:transition spd="slow">
    <p:wipe/>
  </p:transition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5181CD-14A6-41C0-8622-3D1BBFEFC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FA0C19C-ED07-4868-BF06-98BA5E6F300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917169-93E3-4AB1-9E74-C266BD8FB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99D543A-70EF-4013-B0F2-56CE54F2B3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04FEB1-8A7A-4CCA-AB63-3574C3D040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60083"/>
      </p:ext>
    </p:extLst>
  </p:cSld>
  <p:clrMapOvr>
    <a:masterClrMapping/>
  </p:clrMapOvr>
  <p:transition spd="slow">
    <p:wip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DDE47F-B939-4D6F-ADC4-B4215B2C40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EF8D016-A469-4072-8FE4-146C305A0B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763DE65D-452E-423F-AFE2-214676C020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C4E8F64-732C-417A-BD4A-CFB6660574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33FB4BD-FC55-4898-B33D-56C546895D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698CC8C-F8CB-4F68-9584-F5D5AD0EB7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2040720"/>
      </p:ext>
    </p:extLst>
  </p:cSld>
  <p:clrMapOvr>
    <a:masterClrMapping/>
  </p:clrMapOvr>
  <p:transition spd="slow">
    <p:wip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F12BEC-89A2-4E2E-9041-7980CBC169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EE35733-18F3-4751-B453-6D60095CAB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C373299-7CAF-4360-AA2D-AADE09304F5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C816808-A3EF-4AF6-BDB3-3B55AF9D8CE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9BB4AA08-4754-4ED6-BF8F-6DF2AD9A82E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41E5AFB-A486-4BFD-8ED1-7611995BD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9D2E2EE0-B6BD-4F9F-86BE-69DE3B8CA5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A5861FB-D457-4529-B001-CB2DF4BE0D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160844"/>
      </p:ext>
    </p:extLst>
  </p:cSld>
  <p:clrMapOvr>
    <a:masterClrMapping/>
  </p:clrMapOvr>
  <p:transition spd="slow">
    <p:wip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9497F71-2323-4F9E-BD39-2C17BFE6E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76A1427E-70D1-4F58-BCEA-997F55714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B166F68-AADF-4805-9BB5-AC9574551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A5B3AEB-5688-4857-A5F9-1F07DA76A0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164474"/>
      </p:ext>
    </p:extLst>
  </p:cSld>
  <p:clrMapOvr>
    <a:masterClrMapping/>
  </p:clrMapOvr>
  <p:transition spd="slow">
    <p:wip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65F7C9F4-BC07-4878-A8B8-528C159645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A2AECA8C-897A-4E47-90BC-F2F3607973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1EE2A2-7881-47FB-AA0C-AFA77FEEFD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569288"/>
      </p:ext>
    </p:extLst>
  </p:cSld>
  <p:clrMapOvr>
    <a:masterClrMapping/>
  </p:clrMapOvr>
  <p:transition spd="slow">
    <p:wip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A196B3-83EA-4772-8C67-36835B6211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5D6E92D-C726-4FEC-B2CB-F7A63A2BE8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222940C-19C9-45AC-9868-12C52F2700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A7570C5-7F56-4FDA-AB19-3ACE149A90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0BD6940-9040-4B9E-B940-1071CB427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591EE82-A3C1-480E-B63F-97AE0505C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439487"/>
      </p:ext>
    </p:extLst>
  </p:cSld>
  <p:clrMapOvr>
    <a:masterClrMapping/>
  </p:clrMapOvr>
  <p:transition spd="slow">
    <p:wip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21BFAF-F40D-405F-A9D5-90F032FE02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548DBE63-567C-48A4-A1C0-13958EF03C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4845482-7F09-43DB-A0AC-E94F9294EBE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093C64-8C01-4471-BC6E-F60F59BBF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A2624EC-C18B-4AB3-92EB-BBF98CF406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3912D9E-0D37-4F09-9F48-B507615C4D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156297"/>
      </p:ext>
    </p:extLst>
  </p:cSld>
  <p:clrMapOvr>
    <a:masterClrMapping/>
  </p:clrMapOvr>
  <p:transition spd="slow">
    <p:wip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s://presentation-creation.ru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CC2D65-8A94-41B5-B771-C438D6C90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438AA7E-4F7C-4535-AE79-3947B8D63B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718B052-D689-46AE-B39E-9E2D7C9E56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158779-104A-4DE5-B15E-19BC8B496A5C}" type="datetimeFigureOut">
              <a:rPr lang="ru-RU" smtClean="0"/>
              <a:t>13.10.2024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D5C654-0DCD-4DD6-8525-F37B7AA45C9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E8D7732-8FC9-46EF-9726-C126BC257D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491258-F301-4AB6-B684-2D1CE7C4147D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>
            <a:hlinkClick r:id="rId13"/>
            <a:extLst>
              <a:ext uri="{FF2B5EF4-FFF2-40B4-BE49-F238E27FC236}">
                <a16:creationId xmlns:a16="http://schemas.microsoft.com/office/drawing/2014/main" id="{48C97AE6-0313-0651-0BD9-23D8ACB1DD9F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3146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wip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5" Type="http://schemas.openxmlformats.org/officeDocument/2006/relationships/image" Target="../media/image4.jpeg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jpg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5.jpe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jpeg"/><Relationship Id="rId5" Type="http://schemas.openxmlformats.org/officeDocument/2006/relationships/image" Target="../media/image7.png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4.jpeg"/><Relationship Id="rId7" Type="http://schemas.openxmlformats.org/officeDocument/2006/relationships/image" Target="../media/image15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Relationship Id="rId9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A3F382-9A1A-462B-89F0-230D77F981A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0" y="1828800"/>
            <a:ext cx="11777133" cy="3674533"/>
          </a:xfrm>
        </p:spPr>
        <p:txBody>
          <a:bodyPr>
            <a:normAutofit fontScale="90000"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Урок окружающего мира по теме </a:t>
            </a:r>
            <a:r>
              <a:rPr lang="ru-RU" sz="5300" dirty="0" smtClean="0">
                <a:solidFill>
                  <a:srgbClr val="002060"/>
                </a:solidFill>
              </a:rPr>
              <a:t/>
            </a:r>
            <a:br>
              <a:rPr lang="ru-RU" sz="5300" dirty="0" smtClean="0">
                <a:solidFill>
                  <a:srgbClr val="002060"/>
                </a:solidFill>
              </a:rPr>
            </a:br>
            <a:r>
              <a:rPr lang="ru-RU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«Друзья, взаимоотношение между ними. </a:t>
            </a:r>
            <a:br>
              <a:rPr lang="ru-RU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Шахматы – мои друзья».</a:t>
            </a:r>
            <a:br>
              <a:rPr lang="ru-RU" sz="53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5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5300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                                                         </a:t>
            </a:r>
            <a:r>
              <a:rPr lang="ru-RU" sz="2700" dirty="0" smtClean="0">
                <a:solidFill>
                  <a:srgbClr val="002060"/>
                </a:solidFill>
              </a:rPr>
              <a:t>Абдуллина Рамиля </a:t>
            </a:r>
            <a:r>
              <a:rPr lang="ru-RU" sz="2700" dirty="0" err="1" smtClean="0">
                <a:solidFill>
                  <a:srgbClr val="002060"/>
                </a:solidFill>
              </a:rPr>
              <a:t>Иршатовна</a:t>
            </a:r>
            <a:r>
              <a:rPr lang="ru-RU" sz="2700" dirty="0" smtClean="0">
                <a:solidFill>
                  <a:srgbClr val="002060"/>
                </a:solidFill>
              </a:rPr>
              <a:t/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</a:rPr>
              <a:t>                                                                        учитель начальных классов первой кв. категории </a:t>
            </a:r>
            <a:br>
              <a:rPr lang="ru-RU" sz="2700" dirty="0" smtClean="0">
                <a:solidFill>
                  <a:srgbClr val="002060"/>
                </a:solidFill>
              </a:rPr>
            </a:br>
            <a:r>
              <a:rPr lang="ru-RU" sz="2700" dirty="0" smtClean="0">
                <a:solidFill>
                  <a:srgbClr val="002060"/>
                </a:solidFill>
              </a:rPr>
              <a:t>                                                                        МБОУ «Гимназия №11 г. Лениногорска»</a:t>
            </a:r>
            <a:endParaRPr lang="ru-RU" sz="2700" dirty="0">
              <a:solidFill>
                <a:srgbClr val="002060"/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83047" y="0"/>
            <a:ext cx="1339614" cy="75353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52387" y="-1"/>
            <a:ext cx="1339614" cy="7535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2611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33" y="0"/>
            <a:ext cx="1337734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695158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33" y="0"/>
            <a:ext cx="1337734" cy="837672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3" t="45296" r="14348" b="6528"/>
          <a:stretch>
            <a:fillRect/>
          </a:stretch>
        </p:blipFill>
        <p:spPr bwMode="auto">
          <a:xfrm>
            <a:off x="2311400" y="2379133"/>
            <a:ext cx="8348133" cy="447886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95413228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G:\panskaya_dub_4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34" y="512517"/>
            <a:ext cx="4010834" cy="4034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G:\novyy-vysokokachestvennyy-portativnyy-derevyannyy-skladyvaemyy-nabor-shahmat-iz-massiva-dereva-576bab135052b0b14a2b011bef449afa-5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4768" y="1346199"/>
            <a:ext cx="4423917" cy="43368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33" y="0"/>
            <a:ext cx="1337734" cy="837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4001" y="3716867"/>
            <a:ext cx="4188177" cy="3141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076727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:\3cda0088234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29314"/>
            <a:ext cx="3779912" cy="3212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33" y="0"/>
            <a:ext cx="1337734" cy="837672"/>
          </a:xfrm>
          <a:prstGeom prst="rect">
            <a:avLst/>
          </a:prstGeom>
        </p:spPr>
      </p:pic>
      <p:pic>
        <p:nvPicPr>
          <p:cNvPr id="7" name="Picture 4" descr="G:\hello_html_6a8ecca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318" y="1169416"/>
            <a:ext cx="3953022" cy="3249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5" descr="G:\92545d75e2589890f39a2e7ad31f976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3592" y="3479800"/>
            <a:ext cx="4817726" cy="3378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9903755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1398" y="1530879"/>
            <a:ext cx="6724619" cy="53271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33" y="0"/>
            <a:ext cx="1337734" cy="837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36017" y="3801533"/>
            <a:ext cx="3056467" cy="3056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2034837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D:\с\Desktop\Cпасибо-за-внимание-картинки-для-презентации-подборка-36-штук-3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33" y="0"/>
            <a:ext cx="1337734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4946715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D:\с\Desktop\Работа\фото мастер-класса\700_FO30610321_3608ab75a7805f3993ebe38108c4ce92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75" y="1105958"/>
            <a:ext cx="4101041" cy="41010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Бременские музыканты - Песенка друзей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943897" y="2292965"/>
            <a:ext cx="1903769" cy="1903769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84266" y="0"/>
            <a:ext cx="1303868" cy="837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05" y="0"/>
            <a:ext cx="1489195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37702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326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unnamed (2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5023" y="1673425"/>
            <a:ext cx="9178132" cy="5184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0465" y="0"/>
            <a:ext cx="1489195" cy="837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05" y="0"/>
            <a:ext cx="1489195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2392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9D8B3F-DC32-430D-BE40-6124F16EF0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780" y="101599"/>
            <a:ext cx="11710219" cy="5545668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Кто с кем дружит? </a:t>
            </a:r>
            <a:b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rgbClr val="002060"/>
                </a:solidFill>
              </a:rPr>
              <a:t>1. Крокодил Гена и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2. Доверчивый Буратино и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3. Винни-Пух и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4. Малыш и …</a:t>
            </a:r>
            <a:br>
              <a:rPr lang="ru-RU" b="1" dirty="0" smtClean="0">
                <a:solidFill>
                  <a:srgbClr val="002060"/>
                </a:solidFill>
              </a:rPr>
            </a:br>
            <a:r>
              <a:rPr lang="ru-RU" b="1" dirty="0" smtClean="0">
                <a:solidFill>
                  <a:srgbClr val="002060"/>
                </a:solidFill>
              </a:rPr>
              <a:t>5. Белоснежка и …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02805" y="0"/>
            <a:ext cx="1489195" cy="837672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5732" y="0"/>
            <a:ext cx="1422402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32957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G:\img_user_file_5815b4e07a169_1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68133" y="837673"/>
            <a:ext cx="5943600" cy="602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50400" y="0"/>
            <a:ext cx="1337734" cy="83767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76899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 descr="G:\unnamed (3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0052" y="837672"/>
            <a:ext cx="7802918" cy="602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73" y="0"/>
            <a:ext cx="1337734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239868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4" descr="G:\unnamed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07" y="837672"/>
            <a:ext cx="8438359" cy="6020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73" y="0"/>
            <a:ext cx="1337734" cy="837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3753066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1781" y="365125"/>
            <a:ext cx="9424219" cy="1325563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Пословицы</a:t>
            </a:r>
            <a:endParaRPr lang="ru-RU" sz="5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73" y="0"/>
            <a:ext cx="1337734" cy="837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39" y="1430866"/>
            <a:ext cx="3090333" cy="30903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913893" y="4800600"/>
            <a:ext cx="3291840" cy="20574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2114" y="1451031"/>
            <a:ext cx="3903579" cy="275690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1708" y="1376523"/>
            <a:ext cx="3633891" cy="272541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0938" y="4657727"/>
            <a:ext cx="4032955" cy="226853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7873" y="4466431"/>
            <a:ext cx="23907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850205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6FF0FB-B2BB-4F96-B44F-AC8C678FBC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1780" y="160867"/>
            <a:ext cx="4318819" cy="6070600"/>
          </a:xfrm>
        </p:spPr>
        <p:txBody>
          <a:bodyPr>
            <a:normAutofit/>
          </a:bodyPr>
          <a:lstStyle/>
          <a:p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Дождливо было во дворе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же делать детворе?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Знаю я одну игру,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Сказал ребятам Петя.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Где б я ни был и везде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нее играют дети.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игре той есть ладья и ферзь, 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Слон, конь и пешек ряд,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возглавляет всех король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Его хранит отряд.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Хочу задание вам дать:</a:t>
            </a:r>
            <a:b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Игры названье угадать!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8067" y="0"/>
            <a:ext cx="1413933" cy="8376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0333" y="0"/>
            <a:ext cx="1337734" cy="83767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1583" y="1459442"/>
            <a:ext cx="6210300" cy="421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444859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Тема Office">
  <a:themeElements>
    <a:clrScheme name="Зеленый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16</Words>
  <Application>Microsoft Office PowerPoint</Application>
  <PresentationFormat>Широкоэкранный</PresentationFormat>
  <Paragraphs>4</Paragraphs>
  <Slides>15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Урок окружающего мира по теме  «Друзья, взаимоотношение между ними.  Шахматы – мои друзья».                                                                                                      Абдуллина Рамиля Иршатовна                                                                         учитель начальных классов первой кв. категории                                                                          МБОУ «Гимназия №11 г. Лениногорска»</vt:lpstr>
      <vt:lpstr>Презентация PowerPoint</vt:lpstr>
      <vt:lpstr>Презентация PowerPoint</vt:lpstr>
      <vt:lpstr>                   Кто с кем дружит?  1. Крокодил Гена и … 2. Доверчивый Буратино и … 3. Винни-Пух и … 4. Малыш и … 5. Белоснежка и …</vt:lpstr>
      <vt:lpstr>Презентация PowerPoint</vt:lpstr>
      <vt:lpstr>Презентация PowerPoint</vt:lpstr>
      <vt:lpstr>Презентация PowerPoint</vt:lpstr>
      <vt:lpstr>Пословицы</vt:lpstr>
      <vt:lpstr>Дождливо было во дворе Что же делать детворе? – Знаю я одну игру, – Сказал ребятам Петя. – Где б я ни был и везде В нее играют дети. В игре той есть ладья и ферзь,  Слон, конь и пешек ряд, А возглавляет всех король – Его хранит отряд. Хочу задание вам дать: Игры названье угадать!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 Obstinate</dc:creator>
  <cp:lastModifiedBy>Рамиля Абдуллина</cp:lastModifiedBy>
  <cp:revision>32</cp:revision>
  <dcterms:created xsi:type="dcterms:W3CDTF">2021-05-02T08:33:35Z</dcterms:created>
  <dcterms:modified xsi:type="dcterms:W3CDTF">2024-10-13T11:19:17Z</dcterms:modified>
</cp:coreProperties>
</file>